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9" r:id="rId2"/>
    <p:sldId id="265" r:id="rId3"/>
    <p:sldId id="269" r:id="rId4"/>
    <p:sldId id="268" r:id="rId5"/>
    <p:sldId id="267" r:id="rId6"/>
    <p:sldId id="292" r:id="rId7"/>
    <p:sldId id="270" r:id="rId8"/>
    <p:sldId id="289" r:id="rId9"/>
    <p:sldId id="266" r:id="rId10"/>
    <p:sldId id="274" r:id="rId11"/>
    <p:sldId id="272" r:id="rId12"/>
    <p:sldId id="273" r:id="rId13"/>
    <p:sldId id="276" r:id="rId14"/>
    <p:sldId id="271" r:id="rId15"/>
    <p:sldId id="297" r:id="rId16"/>
    <p:sldId id="296" r:id="rId17"/>
    <p:sldId id="278" r:id="rId18"/>
    <p:sldId id="291" r:id="rId19"/>
    <p:sldId id="294" r:id="rId20"/>
    <p:sldId id="290" r:id="rId21"/>
    <p:sldId id="287" r:id="rId22"/>
    <p:sldId id="285" r:id="rId23"/>
    <p:sldId id="284" r:id="rId24"/>
    <p:sldId id="283" r:id="rId25"/>
    <p:sldId id="277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467" autoAdjust="0"/>
  </p:normalViewPr>
  <p:slideViewPr>
    <p:cSldViewPr>
      <p:cViewPr varScale="1">
        <p:scale>
          <a:sx n="92" d="100"/>
          <a:sy n="92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F8910C8-FFA9-4C6E-9F8F-A2B506FE7D30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BA8665E-EA97-44AE-8FCB-4BAF8C0E6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7716042-070C-466C-A732-322BABDC978F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2EE7B-35F5-482A-8606-59CC001F6208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07212-8378-4DA6-8FD2-1BFF76992B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DC017-9CD7-467E-873F-87903B3C8FC2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E011D-0793-463B-980B-2220377ACA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0242D-DAB0-44CD-BC93-B5BBF40B2CE5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816B1-54E1-41DD-8085-3FD4DAF39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52B4D-345F-41C9-9D87-EDAB28AD866E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A2480-7167-4E76-8885-34285A056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3F6B5-3BEB-4E56-B4D6-2DCF86EE6C7D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3A634-4B23-4D1B-92D1-C0ED247F6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1F5F0-9164-46D1-AB57-558AC7D6A776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B7C1D-D3E4-4368-91A9-D1D95BA74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23B18-ABF6-464D-84D3-065C09809BE4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35326-E53A-4E7A-96E4-96AE765039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24BF0-A580-4493-8A24-6BC814505695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27C6D-E208-4AB7-B8E5-5E76CC7BA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5DCC3-BBE5-40B4-999B-4463FD0B80E3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F6F80-94EB-46EA-9F9F-8E4EABDE9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9CB38-D819-4E47-A319-80B1EE48F3EF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1E113-F993-4D98-8B7A-022C0A956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FDE16-178A-4380-81EB-4EA89E98BA51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77C63-F960-4E5C-8BB3-0DC35A8A21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5F2175-828A-44CB-9283-D11055A18BC1}" type="datetimeFigureOut">
              <a:rPr lang="en-US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D2D65D52-BBE3-4B4C-8E43-DCF7A2ACB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Radik\Desktop\&#1089;&#1074;&#1077;&#1095;&#1072;\052-Tchaikovsky.%20The%20Seasons%20-%20Autumn%20Song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3363"/>
            <a:ext cx="9120188" cy="653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5334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1935-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304800"/>
            <a:ext cx="2209800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яшәү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2743200"/>
            <a:ext cx="2438400" cy="9144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115981"/>
                <a:gd name="adj2" fmla="val 42445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еллары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71800" y="4648200"/>
            <a:ext cx="5638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 -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Түбән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Камада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сәламәтлек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саклауга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нигез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салучы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Татарстанның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атказанган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табибы</a:t>
            </a:r>
            <a:endParaRPr lang="ru-RU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  <p:pic>
        <p:nvPicPr>
          <p:cNvPr id="3" name="052-Tchaikovsky. The Seasons - Autumn So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3048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/>
          <a:srcRect l="12745" t="2849" r="48039" b="56551"/>
          <a:stretch>
            <a:fillRect/>
          </a:stretch>
        </p:blipFill>
        <p:spPr bwMode="auto">
          <a:xfrm>
            <a:off x="4152900" y="762000"/>
            <a:ext cx="2667000" cy="3800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457200" y="457200"/>
            <a:ext cx="2819400" cy="2438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286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УРХда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1981200"/>
            <a:ext cx="3429000" cy="14478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297062"/>
                <a:gd name="adj2" fmla="val 511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Эшләү</a:t>
            </a: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еллары</a:t>
            </a: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0" y="4267200"/>
            <a:ext cx="3657600" cy="12954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7196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Гражданнар</a:t>
            </a:r>
            <a:r>
              <a:rPr lang="ru-RU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sz="36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оборонасы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sz="36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буенча</a:t>
            </a:r>
            <a:r>
              <a:rPr lang="ru-RU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sz="36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гамәли</a:t>
            </a:r>
            <a:r>
              <a:rPr lang="ru-RU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sz="36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дәресләр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  <p:pic>
        <p:nvPicPr>
          <p:cNvPr id="7171" name="Picture 3" descr="C:\Documents and Settings\Владелец\Рабочий стол\грачев В.Н\Фото 7Грачев_cr.jpg"/>
          <p:cNvPicPr>
            <a:picLocks noChangeAspect="1" noChangeArrowheads="1"/>
          </p:cNvPicPr>
          <p:nvPr/>
        </p:nvPicPr>
        <p:blipFill>
          <a:blip r:embed="rId3"/>
          <a:srcRect l="7141"/>
          <a:stretch>
            <a:fillRect/>
          </a:stretch>
        </p:blipFill>
        <p:spPr bwMode="auto">
          <a:xfrm rot="5400000">
            <a:off x="5905499" y="876301"/>
            <a:ext cx="3352800" cy="2209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Documents and Settings\Владелец\Рабочий стол\грачев В.Н\тбпрлграчевиьииоробб_cr.jpgи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657600"/>
            <a:ext cx="4495800" cy="2945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" y="228600"/>
            <a:ext cx="3048000" cy="12192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хөкүмәт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362200"/>
            <a:ext cx="3581400" cy="12954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бүләкләре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793" y="3962400"/>
            <a:ext cx="4418807" cy="19050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182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Чирәм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җирләрен</a:t>
            </a:r>
            <a:endParaRPr lang="ru-RU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күтәртүдә</a:t>
            </a:r>
            <a:endParaRPr lang="ru-RU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  <p:pic>
        <p:nvPicPr>
          <p:cNvPr id="11272" name="Picture 2" descr="C:\Documents and Settings\Владелец\Рабочий стол\грачев В.Н\удостоверениЦелин землиеВетеранГрачев_cr.jpgбтьб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769072"/>
            <a:ext cx="3962400" cy="2898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1" name="Picture 2" descr="C:\Documents and Settings\Владелец\Рабочий стол\грачев В.Н\тбпрлграчевиьииоро 001_cr.jpgит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04799"/>
            <a:ext cx="4114800" cy="2751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1962-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228600"/>
            <a:ext cx="2590800" cy="10668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яраткан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2590800"/>
            <a:ext cx="2286000" cy="10668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гаилә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0" y="4038600"/>
            <a:ext cx="6400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Яраткан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хатыны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һәм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кызы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–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Николай улы вячеслав өчен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дөньядагы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иң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кадерле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кешеләре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</a:p>
        </p:txBody>
      </p:sp>
      <p:pic>
        <p:nvPicPr>
          <p:cNvPr id="12295" name="Picture 3" descr="C:\Documents and Settings\Владелец\Рабочий стол\грачев В.Н\тбпрлграчевиьииоро_cr.jpgитьс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57200"/>
            <a:ext cx="3913188" cy="2835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6" name="Picture 2" descr="C:\Documents and Settings\Владелец\Рабочий стол\грачев В.Н\родрдГрачевимтвапси_cr.jpg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886200"/>
            <a:ext cx="1578545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26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февраля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1998г.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048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награды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" y="2514600"/>
            <a:ext cx="2819400" cy="12192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76600" y="838200"/>
            <a:ext cx="5638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Грачеву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Присвоено звание Ветеран труда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Указом Президента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Республики Татарстан</a:t>
            </a:r>
          </a:p>
        </p:txBody>
      </p:sp>
      <p:pic>
        <p:nvPicPr>
          <p:cNvPr id="14343" name="Picture 3" descr="C:\Documents and Settings\Владелец\Рабочий стол\грачев В.Н\удостоверениеВетеранГрачев_cr.jpgолл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381000" y="3657600"/>
            <a:ext cx="8543925" cy="2981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апреля 1970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304800"/>
            <a:ext cx="20790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награды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438400"/>
            <a:ext cx="3352800" cy="13716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pic>
        <p:nvPicPr>
          <p:cNvPr id="15366" name="Picture 3" descr="C:\Documents and Settings\Владелец\Рабочий стол\грачев В.Н\удостоверениЦелин землиеВетеранГрачев_cr.jpgобро.jpg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3505200" y="3048000"/>
            <a:ext cx="4876800" cy="3444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505200" y="228600"/>
            <a:ext cx="5638800" cy="22098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Награжден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юбилейной медалью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к 100-летию со дня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рождения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В.И.Ленина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14 декабря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1991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304800"/>
            <a:ext cx="20790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награды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438400"/>
            <a:ext cx="3352800" cy="13716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pic>
        <p:nvPicPr>
          <p:cNvPr id="16390" name="Picture 6" descr="C:\Documents and Settings\Владелец\Рабочий стол\грачев В.Н\Поч грам3Грачев.jpg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4114800" y="2362200"/>
            <a:ext cx="3124200" cy="4300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048000" y="304800"/>
            <a:ext cx="5638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Заслуженный врач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Татарской  ССР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12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августа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2085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04800"/>
            <a:ext cx="20790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награды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362200"/>
            <a:ext cx="3124200" cy="13716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pic>
        <p:nvPicPr>
          <p:cNvPr id="17414" name="Picture 2" descr="C:\Documents and Settings\Владелец\Рабочий стол\грачев В.Н\Фото ВетеранГрачев_cr.jpgлтлоо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124200"/>
            <a:ext cx="4800600" cy="3402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3352800" y="457200"/>
            <a:ext cx="51816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589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Ветеран труда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Татарской АССР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76600" y="4495800"/>
            <a:ext cx="54864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Преподаватель терапии 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Нижнекамском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Медицинском колледже</a:t>
            </a:r>
          </a:p>
        </p:txBody>
      </p:sp>
      <p:pic>
        <p:nvPicPr>
          <p:cNvPr id="18438" name="Picture 2" descr="C:\Documents and Settings\Владелец\Рабочий стол\грачев В.Н\родрдГрачев.jpg"/>
          <p:cNvPicPr>
            <a:picLocks noChangeAspect="1" noChangeArrowheads="1"/>
          </p:cNvPicPr>
          <p:nvPr/>
        </p:nvPicPr>
        <p:blipFill>
          <a:blip r:embed="rId3"/>
          <a:srcRect l="19513" t="13725" r="5698" b="6863"/>
          <a:stretch>
            <a:fillRect/>
          </a:stretch>
        </p:blipFill>
        <p:spPr bwMode="auto">
          <a:xfrm>
            <a:off x="3657600" y="381000"/>
            <a:ext cx="4800600" cy="3703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1066800" y="5486400"/>
            <a:ext cx="7086600" cy="7620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внесен в Книгу Почета  </a:t>
            </a:r>
          </a:p>
        </p:txBody>
      </p:sp>
      <p:pic>
        <p:nvPicPr>
          <p:cNvPr id="19460" name="Picture 2" descr="C:\Documents and Settings\Владелец\Рабочий стол\грачев В.Н\Поч гражданин Грачев.jpg"/>
          <p:cNvPicPr>
            <a:picLocks noChangeAspect="1" noChangeArrowheads="1"/>
          </p:cNvPicPr>
          <p:nvPr/>
        </p:nvPicPr>
        <p:blipFill>
          <a:blip r:embed="rId3">
            <a:lum contrast="-10000"/>
          </a:blip>
          <a:srcRect/>
          <a:stretch>
            <a:fillRect/>
          </a:stretch>
        </p:blipFill>
        <p:spPr bwMode="auto">
          <a:xfrm>
            <a:off x="1905000" y="762000"/>
            <a:ext cx="5867400" cy="3765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457200" y="5867400"/>
            <a:ext cx="8382000" cy="7620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Награды   городского  совета   народных   депутатов   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Главы    Администрации    Нижнекамска!</a:t>
            </a:r>
          </a:p>
        </p:txBody>
      </p:sp>
      <p:pic>
        <p:nvPicPr>
          <p:cNvPr id="20484" name="Picture 3" descr="C:\Documents and Settings\Владелец\Рабочий стол\грачев В.Н\Поч грам1Граче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07344"/>
            <a:ext cx="2880000" cy="3963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914400"/>
            <a:ext cx="2880000" cy="4037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457200" y="457200"/>
            <a:ext cx="2819400" cy="2438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1962-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914400" y="1524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уку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1981200"/>
            <a:ext cx="3124200" cy="12954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297062"/>
                <a:gd name="adj2" fmla="val 511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еллары</a:t>
            </a: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60784" r="1961" b="63674"/>
          <a:stretch>
            <a:fillRect/>
          </a:stretch>
        </p:blipFill>
        <p:spPr bwMode="auto">
          <a:xfrm>
            <a:off x="838200" y="533400"/>
            <a:ext cx="20574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419600" y="3048000"/>
            <a:ext cx="4724400" cy="126188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 – Казан Медицина </a:t>
            </a:r>
            <a:r>
              <a:rPr lang="ru-RU" sz="2400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университетының</a:t>
            </a:r>
            <a:r>
              <a:rPr lang="ru-RU" sz="2400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sz="2400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шәкерте</a:t>
            </a:r>
            <a:endParaRPr lang="ru-RU" sz="2400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 l="4902" t="5119" r="3922" b="52144"/>
          <a:stretch>
            <a:fillRect/>
          </a:stretch>
        </p:blipFill>
        <p:spPr bwMode="auto">
          <a:xfrm>
            <a:off x="228600" y="3301181"/>
            <a:ext cx="4213860" cy="2718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228600" y="6248400"/>
            <a:ext cx="4038600" cy="457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9677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университетта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уку</a:t>
            </a: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еллары</a:t>
            </a:r>
            <a:endParaRPr lang="ru-RU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  <p:pic>
        <p:nvPicPr>
          <p:cNvPr id="3082" name="Picture 3" descr="C:\Documents and Settings\Владелец\Рабочий стол\грачев В.Н\тбпрлграчев_cr.jpgпрро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228600"/>
            <a:ext cx="2286000" cy="31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3" name="Picture 4" descr="C:\Documents and Settings\Владелец\Рабочий стол\грачев В.Н\тбпрлграчев_cr.jpgролл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2800" y="228600"/>
            <a:ext cx="2971800" cy="2163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4" name="Picture 5" descr="C:\Documents and Settings\Владелец\Рабочий стол\грачев В.Н\тбпрлграчев_cr.jpgьбюи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0" y="4648200"/>
            <a:ext cx="2971800" cy="2103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5334000" y="4953000"/>
            <a:ext cx="3352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Признание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общественности!</a:t>
            </a:r>
          </a:p>
        </p:txBody>
      </p:sp>
      <p:pic>
        <p:nvPicPr>
          <p:cNvPr id="20487" name="Picture 2" descr="C:\Documents and Settings\Владелец\Рабочий стол\грачев В.Н\Грачов Газета_cr.jpgншщшз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11261"/>
            <a:ext cx="1828800" cy="4649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8" name="Picture 3" descr="C:\Documents and Settings\Владелец\Рабочий стол\грачев В.Н\Благ от Метшина.jpg"/>
          <p:cNvPicPr>
            <a:picLocks noChangeAspect="1" noChangeArrowheads="1"/>
          </p:cNvPicPr>
          <p:nvPr/>
        </p:nvPicPr>
        <p:blipFill>
          <a:blip r:embed="rId4">
            <a:lum/>
          </a:blip>
          <a:srcRect/>
          <a:stretch>
            <a:fillRect/>
          </a:stretch>
        </p:blipFill>
        <p:spPr bwMode="auto">
          <a:xfrm>
            <a:off x="1169777" y="619064"/>
            <a:ext cx="3707021" cy="5102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743200" y="2743200"/>
            <a:ext cx="3352800" cy="5334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 кругу семьи</a:t>
            </a:r>
          </a:p>
        </p:txBody>
      </p:sp>
      <p:pic>
        <p:nvPicPr>
          <p:cNvPr id="22535" name="Picture 2" descr="C:\Documents and Settings\Владелец\Рабочий стол\грачев В.Н\Фото 4Грачев_cr.jpgить и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4800" y="320675"/>
            <a:ext cx="2844800" cy="2193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6" name="Picture 3" descr="C:\Documents and Settings\Владелец\Рабочий стол\грачев В.Н\Фото 4Грачев_cr.jpgмит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0212" y="2514600"/>
            <a:ext cx="2084388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7" name="Picture 4" descr="C:\Documents and Settings\Владелец\Рабочий стол\грачев В.Н\Фото 5Грачев_cr.jpgимм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2590800"/>
            <a:ext cx="2484438" cy="3910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8" name="Picture 5" descr="C:\Documents and Settings\Владелец\Рабочий стол\грачев В.Н\Фото 6Грачев_cr.jpgимтсм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10200" y="291271"/>
            <a:ext cx="3352800" cy="2147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9" name="Picture 6" descr="C:\Documents and Settings\Владелец\Рабочий стол\грачев В.Н\Фото 6Грачев_cr.jpgрьпр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67000" y="3962400"/>
            <a:ext cx="3309455" cy="2109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3886200" y="4953000"/>
            <a:ext cx="2133600" cy="11430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Коллеги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всегда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рядом!</a:t>
            </a:r>
          </a:p>
        </p:txBody>
      </p:sp>
      <p:pic>
        <p:nvPicPr>
          <p:cNvPr id="24587" name="Picture 6" descr="C:\Documents and Settings\Владелец\Рабочий стол\грачев В.Н\Фото 4Грачев_cr.jpgтьс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2487612"/>
            <a:ext cx="2881313" cy="2084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4" name="Picture 3" descr="C:\Documents and Settings\Владелец\Рабочий стол\грачев В.Н\Фото 6Грачев_cr.jpgити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419600"/>
            <a:ext cx="3418179" cy="2160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6" name="Picture 5" descr="C:\Documents and Settings\Владелец\Рабочий стол\грачев В.Н\Фото 5Грачев_cr.jpgм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24584" y="367655"/>
            <a:ext cx="2986016" cy="2114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3" name="Picture 2" descr="C:\Documents and Settings\Владелец\Рабочий стол\грачев В.Н\Фото 3Грачев_cr.jpgитб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0392" y="381000"/>
            <a:ext cx="3105807" cy="2144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5" name="Picture 4" descr="C:\Documents and Settings\Владелец\Рабочий стол\грачев В.Н\Фото 5Грачев_cr.jpgролр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0" y="4267200"/>
            <a:ext cx="2819400" cy="2375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28600" y="5562600"/>
            <a:ext cx="4114800" cy="5334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9047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Работа в саду была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в удовольствие</a:t>
            </a:r>
          </a:p>
        </p:txBody>
      </p:sp>
      <p:pic>
        <p:nvPicPr>
          <p:cNvPr id="25607" name="Picture 2" descr="C:\Documents and Settings\Владелец\Рабочий стол\грачев В.Н\Фото 3Грачев_cr.jpg   им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6719" y="838200"/>
            <a:ext cx="2655489" cy="43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1" y="868738"/>
            <a:ext cx="2571197" cy="43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495800" y="5562600"/>
            <a:ext cx="4419600" cy="7620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9047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Умел хорошо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работать и отдыхать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1" name="Picture 2" descr="C:\Documents and Settings\Владелец\Рабочий стол\грачев В.Н\тбпрлграчевиьи_cr.jpgро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371600"/>
            <a:ext cx="7349539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09601" y="228600"/>
            <a:ext cx="80772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4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Торжественные вечера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18 февраля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304800"/>
            <a:ext cx="20790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награды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514600"/>
            <a:ext cx="3352800" cy="13716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52800" y="4800600"/>
            <a:ext cx="5257800" cy="9906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Ударник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девятой пятилетки</a:t>
            </a:r>
          </a:p>
        </p:txBody>
      </p:sp>
      <p:pic>
        <p:nvPicPr>
          <p:cNvPr id="30727" name="Picture 3" descr="C:\Documents and Settings\Владелец\Рабочий стол\грачев В.Н\удостоверениеВетеранГрачев_cr.jpgпрп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533400"/>
            <a:ext cx="5638800" cy="3782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1962-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1965</a:t>
            </a:r>
            <a:endParaRPr lang="ru-RU" sz="5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0"/>
            <a:ext cx="2743200" cy="16764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Афонас</a:t>
            </a: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авылы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2514600"/>
            <a:ext cx="2514600" cy="10668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хастаханәсе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pic>
        <p:nvPicPr>
          <p:cNvPr id="9222" name="Picture 2" descr="C:\Documents and Settings\Владелец\Рабочий стол\грачев В.Н\родрдГрачевимтвапси_cr.jpgьбю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657600"/>
            <a:ext cx="4362450" cy="2722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810000"/>
            <a:ext cx="3657600" cy="2514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4" name="Picture 4" descr="C:\Documents and Settings\Владелец\Рабочий стол\грачев В.Н\родрдГрачевимтвапсиситьт_cr.jpgтьтю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28600"/>
            <a:ext cx="4080899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3124200" cy="2667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1962-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04800"/>
            <a:ext cx="2209800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УРХ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2514600"/>
            <a:ext cx="3124200" cy="10668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коллективы</a:t>
            </a:r>
          </a:p>
        </p:txBody>
      </p:sp>
      <p:pic>
        <p:nvPicPr>
          <p:cNvPr id="3074" name="Picture 2" descr="C:\Documents and Settings\Владелец\Рабочий стол\грачев В.Н\Грачов 4346_cr.jpgпа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762000"/>
            <a:ext cx="28194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5" name="Picture 4" descr="C:\Documents and Settings\Владелец\Рабочий стол\грачев В.Н\тбпрлграчевиьииоро_cr.jpgтьб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810000"/>
            <a:ext cx="4405303" cy="2746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Владелец\Рабочий стол\грачев В.Н\Фото 8Грачев_cr.jpgмить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5551188" y="3211812"/>
            <a:ext cx="2842223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7" name="Picture 4" descr="C:\Documents and Settings\Владелец\Рабочий стол\грачев В.Н\родрдГрачевимтвапсиситьт_cr.jpgд.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399" y="381000"/>
            <a:ext cx="4658753" cy="2843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2" descr="C:\Documents and Settings\Владелец\Рабочий стол\грачев В.Н\Грачов 434699_c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57200"/>
            <a:ext cx="2667000" cy="3298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0" name="Picture 3" descr="C:\Documents and Settings\Владелец\Рабочий стол\грачев В.Н\тбпрлграчевиьи_cr.jpgпатв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533400"/>
            <a:ext cx="4756902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152400" y="4572000"/>
            <a:ext cx="8305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В.Н.-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һөнәре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буенча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яхшы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остаз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048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Урх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362200"/>
            <a:ext cx="3505200" cy="12192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Бүлек мөдире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pic>
        <p:nvPicPr>
          <p:cNvPr id="9225" name="Picture 5" descr="C:\Documents and Settings\Владелец\Рабочий стол\грачев В.Н\тбпрлграчев_cr.jpgпнро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733800"/>
            <a:ext cx="4564536" cy="2956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6" name="Picture 7" descr="C:\Documents and Settings\Владелец\Рабочий стол\грачев В.Н\Грачов 434699_cr.jpgпа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457200"/>
            <a:ext cx="3445412" cy="52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048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УРХ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2590800"/>
            <a:ext cx="2514600" cy="10668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тикшерү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pic>
        <p:nvPicPr>
          <p:cNvPr id="10247" name="Picture 6" descr="C:\Documents and Settings\Владелец\Рабочий стол\грачев В.Н\Фото ВетеранГрачев_cr.jpgи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81000"/>
            <a:ext cx="16764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8" name="Picture 2" descr="C:\Documents and Settings\Владелец\Рабочий стол\грачев В.Н\тбпрлграчев 001_cr.jpgит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3276600"/>
            <a:ext cx="5562600" cy="3284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977442" y="609600"/>
            <a:ext cx="4038600" cy="18288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9677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Югары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квалификацияле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һөнәр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иясе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авыруларга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һәрчак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игътибарлы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0" y="4572000"/>
            <a:ext cx="5715000" cy="14478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Түбән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кама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шәһәренең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сәламәтлек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саклау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җитәкчеләренең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ихтирамын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казана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  <p:pic>
        <p:nvPicPr>
          <p:cNvPr id="19463" name="Picture 2" descr="C:\Documents and Settings\Владелец\Рабочий стол\грачев В.Н\тбпрлграчевиьииоро_cr.jpgарр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81000"/>
            <a:ext cx="5486400" cy="3594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048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УРХ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2590800"/>
            <a:ext cx="2514600" cy="11430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ӨМә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pic>
        <p:nvPicPr>
          <p:cNvPr id="1026" name="Picture 2" descr="C:\Documents and Settings\Владелец\Рабочий стол\грачев В.Н\родрдГрачевимтвап_c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52438"/>
            <a:ext cx="5562600" cy="3584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1066800" y="4495800"/>
            <a:ext cx="74676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Яшь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Түбән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Кама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өчен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өмәләр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-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гадәти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эш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Шәһәрне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матурлатасы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</a:t>
            </a:r>
            <a:r>
              <a:rPr lang="ru-RU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килде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!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259</Words>
  <Application>Microsoft Office PowerPoint</Application>
  <PresentationFormat>Экран (4:3)</PresentationFormat>
  <Paragraphs>127</Paragraphs>
  <Slides>25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Radik</dc:creator>
  <cp:lastModifiedBy>user</cp:lastModifiedBy>
  <cp:revision>106</cp:revision>
  <dcterms:modified xsi:type="dcterms:W3CDTF">2022-04-18T10:09:56Z</dcterms:modified>
</cp:coreProperties>
</file>